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FFC22-23AD-4B10-8238-8A2CFF0B9B59}" type="datetimeFigureOut">
              <a:rPr lang="zh-TW" altLang="en-US" smtClean="0"/>
              <a:t>2019/4/19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BD2C0-5095-4995-816A-E9177AD599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3629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FFC22-23AD-4B10-8238-8A2CFF0B9B59}" type="datetimeFigureOut">
              <a:rPr lang="zh-TW" altLang="en-US" smtClean="0"/>
              <a:t>2019/4/19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BD2C0-5095-4995-816A-E9177AD599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0967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FFC22-23AD-4B10-8238-8A2CFF0B9B59}" type="datetimeFigureOut">
              <a:rPr lang="zh-TW" altLang="en-US" smtClean="0"/>
              <a:t>2019/4/19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BD2C0-5095-4995-816A-E9177AD599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51139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FFC22-23AD-4B10-8238-8A2CFF0B9B59}" type="datetimeFigureOut">
              <a:rPr lang="zh-TW" altLang="en-US" smtClean="0"/>
              <a:t>2019/4/19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BD2C0-5095-4995-816A-E9177AD599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9637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FFC22-23AD-4B10-8238-8A2CFF0B9B59}" type="datetimeFigureOut">
              <a:rPr lang="zh-TW" altLang="en-US" smtClean="0"/>
              <a:t>2019/4/19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BD2C0-5095-4995-816A-E9177AD599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1769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FFC22-23AD-4B10-8238-8A2CFF0B9B59}" type="datetimeFigureOut">
              <a:rPr lang="zh-TW" altLang="en-US" smtClean="0"/>
              <a:t>2019/4/19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BD2C0-5095-4995-816A-E9177AD599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7914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FFC22-23AD-4B10-8238-8A2CFF0B9B59}" type="datetimeFigureOut">
              <a:rPr lang="zh-TW" altLang="en-US" smtClean="0"/>
              <a:t>2019/4/19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BD2C0-5095-4995-816A-E9177AD599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4523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FFC22-23AD-4B10-8238-8A2CFF0B9B59}" type="datetimeFigureOut">
              <a:rPr lang="zh-TW" altLang="en-US" smtClean="0"/>
              <a:t>2019/4/19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BD2C0-5095-4995-816A-E9177AD599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3155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FFC22-23AD-4B10-8238-8A2CFF0B9B59}" type="datetimeFigureOut">
              <a:rPr lang="zh-TW" altLang="en-US" smtClean="0"/>
              <a:t>2019/4/19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BD2C0-5095-4995-816A-E9177AD599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4935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FFC22-23AD-4B10-8238-8A2CFF0B9B59}" type="datetimeFigureOut">
              <a:rPr lang="zh-TW" altLang="en-US" smtClean="0"/>
              <a:t>2019/4/19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BD2C0-5095-4995-816A-E9177AD599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1739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FFC22-23AD-4B10-8238-8A2CFF0B9B59}" type="datetimeFigureOut">
              <a:rPr lang="zh-TW" altLang="en-US" smtClean="0"/>
              <a:t>2019/4/19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BD2C0-5095-4995-816A-E9177AD599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011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CFFC22-23AD-4B10-8238-8A2CFF0B9B59}" type="datetimeFigureOut">
              <a:rPr lang="zh-TW" altLang="en-US" smtClean="0"/>
              <a:t>2019/4/19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9BD2C0-5095-4995-816A-E9177AD599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8737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7153835" y="4087906"/>
            <a:ext cx="753036" cy="3442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58" b="55765"/>
          <a:stretch/>
        </p:blipFill>
        <p:spPr>
          <a:xfrm>
            <a:off x="1671784" y="225910"/>
            <a:ext cx="8892225" cy="6322829"/>
          </a:xfrm>
          <a:prstGeom prst="rect">
            <a:avLst/>
          </a:prstGeom>
        </p:spPr>
      </p:pic>
      <p:sp>
        <p:nvSpPr>
          <p:cNvPr id="12" name="橢圓 11"/>
          <p:cNvSpPr/>
          <p:nvPr/>
        </p:nvSpPr>
        <p:spPr>
          <a:xfrm>
            <a:off x="6580990" y="2065467"/>
            <a:ext cx="1325881" cy="60242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6" name="直線單箭頭接點 15"/>
          <p:cNvCxnSpPr/>
          <p:nvPr/>
        </p:nvCxnSpPr>
        <p:spPr>
          <a:xfrm flipH="1" flipV="1">
            <a:off x="7831567" y="2506532"/>
            <a:ext cx="1678193" cy="79606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字方塊 17"/>
          <p:cNvSpPr txBox="1"/>
          <p:nvPr/>
        </p:nvSpPr>
        <p:spPr>
          <a:xfrm>
            <a:off x="9575219" y="3001384"/>
            <a:ext cx="461665" cy="125864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+mn-ea"/>
              </a:rPr>
              <a:t>考試地點</a:t>
            </a:r>
            <a:endParaRPr lang="zh-TW" altLang="en-US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9391426" y="3630706"/>
            <a:ext cx="183793" cy="38189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13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4086352" y="156700"/>
            <a:ext cx="3184262" cy="6546028"/>
            <a:chOff x="5873676" y="607806"/>
            <a:chExt cx="2861534" cy="6067313"/>
          </a:xfrm>
        </p:grpSpPr>
        <p:pic>
          <p:nvPicPr>
            <p:cNvPr id="5" name="圖片 4"/>
            <p:cNvPicPr>
              <a:picLocks noChangeAspect="1"/>
            </p:cNvPicPr>
            <p:nvPr/>
          </p:nvPicPr>
          <p:blipFill rotWithShape="1">
            <a:blip r:embed="rId2"/>
            <a:srcRect l="3737" t="1930" r="5893" b="2265"/>
            <a:stretch/>
          </p:blipFill>
          <p:spPr>
            <a:xfrm>
              <a:off x="5873676" y="607806"/>
              <a:ext cx="2861534" cy="6067313"/>
            </a:xfrm>
            <a:prstGeom prst="rect">
              <a:avLst/>
            </a:prstGeom>
          </p:spPr>
        </p:pic>
        <p:sp>
          <p:nvSpPr>
            <p:cNvPr id="6" name="圓角矩形 5"/>
            <p:cNvSpPr/>
            <p:nvPr/>
          </p:nvSpPr>
          <p:spPr>
            <a:xfrm>
              <a:off x="5970494" y="5572461"/>
              <a:ext cx="1839558" cy="100046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圓角矩形 6"/>
            <p:cNvSpPr/>
            <p:nvPr/>
          </p:nvSpPr>
          <p:spPr>
            <a:xfrm>
              <a:off x="6468028" y="2162287"/>
              <a:ext cx="1365279" cy="88212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" name="上彎箭號 7"/>
            <p:cNvSpPr/>
            <p:nvPr/>
          </p:nvSpPr>
          <p:spPr>
            <a:xfrm rot="16200000" flipV="1">
              <a:off x="6153609" y="4120410"/>
              <a:ext cx="1124173" cy="166275"/>
            </a:xfrm>
            <a:prstGeom prst="bentUp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文字方塊 8"/>
            <p:cNvSpPr txBox="1"/>
            <p:nvPr/>
          </p:nvSpPr>
          <p:spPr>
            <a:xfrm>
              <a:off x="6015704" y="4775241"/>
              <a:ext cx="1775012" cy="456430"/>
            </a:xfrm>
            <a:prstGeom prst="rect">
              <a:avLst/>
            </a:prstGeom>
            <a:solidFill>
              <a:srgbClr val="FF0000"/>
            </a:solidFill>
          </p:spPr>
          <p:txBody>
            <a:bodyPr wrap="square" rtlCol="0">
              <a:spAutoFit/>
            </a:bodyPr>
            <a:lstStyle/>
            <a:p>
              <a:r>
                <a:rPr lang="zh-TW" altLang="en-US" sz="1300" dirty="0" smtClean="0">
                  <a:solidFill>
                    <a:schemeClr val="bg1"/>
                  </a:solidFill>
                  <a:latin typeface="+mn-ea"/>
                </a:rPr>
                <a:t>面試地點：管</a:t>
              </a:r>
              <a:r>
                <a:rPr lang="en-US" altLang="zh-TW" sz="1300" dirty="0" smtClean="0">
                  <a:solidFill>
                    <a:schemeClr val="bg1"/>
                  </a:solidFill>
                  <a:latin typeface="+mn-ea"/>
                </a:rPr>
                <a:t>3029-2</a:t>
              </a:r>
            </a:p>
            <a:p>
              <a:r>
                <a:rPr lang="zh-TW" altLang="en-US" sz="1300" dirty="0" smtClean="0">
                  <a:solidFill>
                    <a:schemeClr val="bg1"/>
                  </a:solidFill>
                  <a:latin typeface="+mn-ea"/>
                </a:rPr>
                <a:t>企管博經營管理組</a:t>
              </a:r>
              <a:r>
                <a:rPr lang="en-US" altLang="zh-TW" sz="1300" dirty="0" smtClean="0">
                  <a:solidFill>
                    <a:schemeClr val="bg1"/>
                  </a:solidFill>
                  <a:latin typeface="+mn-ea"/>
                </a:rPr>
                <a:t>DBA</a:t>
              </a:r>
              <a:endParaRPr lang="zh-TW" altLang="en-US" sz="1300" dirty="0" smtClean="0">
                <a:solidFill>
                  <a:schemeClr val="bg1"/>
                </a:solidFill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8679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</Words>
  <Application>Microsoft Office PowerPoint</Application>
  <PresentationFormat>寬螢幕</PresentationFormat>
  <Paragraphs>3</Paragraphs>
  <Slides>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7" baseType="lpstr">
      <vt:lpstr>新細明體</vt:lpstr>
      <vt:lpstr>Arial</vt:lpstr>
      <vt:lpstr>Calibri</vt:lpstr>
      <vt:lpstr>Calibri Light</vt:lpstr>
      <vt:lpstr>Office 佈景主題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1</cp:revision>
  <dcterms:created xsi:type="dcterms:W3CDTF">2019-04-19T03:35:05Z</dcterms:created>
  <dcterms:modified xsi:type="dcterms:W3CDTF">2019-04-19T03:35:12Z</dcterms:modified>
</cp:coreProperties>
</file>