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330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34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512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4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0250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719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13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2845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607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861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6605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8428A-0C9E-4255-B79F-7C7362C3467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B4D8B-0312-405C-B4C5-8C6528D527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940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153835" y="4087906"/>
            <a:ext cx="753036" cy="344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58" b="55765"/>
          <a:stretch/>
        </p:blipFill>
        <p:spPr>
          <a:xfrm>
            <a:off x="1671784" y="225910"/>
            <a:ext cx="8892225" cy="6322829"/>
          </a:xfrm>
          <a:prstGeom prst="rect">
            <a:avLst/>
          </a:prstGeom>
        </p:spPr>
      </p:pic>
      <p:sp>
        <p:nvSpPr>
          <p:cNvPr id="12" name="橢圓 11"/>
          <p:cNvSpPr/>
          <p:nvPr/>
        </p:nvSpPr>
        <p:spPr>
          <a:xfrm>
            <a:off x="6580990" y="2065467"/>
            <a:ext cx="1325881" cy="60242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H="1" flipV="1">
            <a:off x="7831567" y="2506532"/>
            <a:ext cx="1678193" cy="7960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9575219" y="3001384"/>
            <a:ext cx="461665" cy="12586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+mn-ea"/>
              </a:rPr>
              <a:t>考試地點</a:t>
            </a:r>
            <a:endParaRPr lang="zh-TW" altLang="en-US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391426" y="3630706"/>
            <a:ext cx="183793" cy="3818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9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>
            <a:off x="1973802" y="37188"/>
            <a:ext cx="3695242" cy="6546028"/>
            <a:chOff x="2028288" y="607807"/>
            <a:chExt cx="3302597" cy="6067312"/>
          </a:xfrm>
        </p:grpSpPr>
        <p:grpSp>
          <p:nvGrpSpPr>
            <p:cNvPr id="9" name="群組 8"/>
            <p:cNvGrpSpPr/>
            <p:nvPr/>
          </p:nvGrpSpPr>
          <p:grpSpPr>
            <a:xfrm>
              <a:off x="2028288" y="607807"/>
              <a:ext cx="3302597" cy="6067312"/>
              <a:chOff x="4098664" y="311972"/>
              <a:chExt cx="3302597" cy="6067312"/>
            </a:xfrm>
          </p:grpSpPr>
          <p:pic>
            <p:nvPicPr>
              <p:cNvPr id="4" name="圖片 3"/>
              <p:cNvPicPr>
                <a:picLocks noChangeAspect="1"/>
              </p:cNvPicPr>
              <p:nvPr/>
            </p:nvPicPr>
            <p:blipFill rotWithShape="1">
              <a:blip r:embed="rId2"/>
              <a:srcRect l="3647" t="4421" r="2744" b="9591"/>
              <a:stretch/>
            </p:blipFill>
            <p:spPr>
              <a:xfrm>
                <a:off x="4098664" y="311972"/>
                <a:ext cx="3302597" cy="6067312"/>
              </a:xfrm>
              <a:prstGeom prst="rect">
                <a:avLst/>
              </a:prstGeom>
            </p:spPr>
          </p:pic>
          <p:sp>
            <p:nvSpPr>
              <p:cNvPr id="6" name="圓角矩形 5"/>
              <p:cNvSpPr/>
              <p:nvPr/>
            </p:nvSpPr>
            <p:spPr>
              <a:xfrm>
                <a:off x="4927001" y="2528046"/>
                <a:ext cx="1549101" cy="860612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圓角矩形 6"/>
              <p:cNvSpPr/>
              <p:nvPr/>
            </p:nvSpPr>
            <p:spPr>
              <a:xfrm>
                <a:off x="4615031" y="5787614"/>
                <a:ext cx="1699708" cy="57015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  <p:sp>
          <p:nvSpPr>
            <p:cNvPr id="14" name="上彎箭號 13"/>
            <p:cNvSpPr/>
            <p:nvPr/>
          </p:nvSpPr>
          <p:spPr>
            <a:xfrm rot="5400000">
              <a:off x="2442223" y="3972499"/>
              <a:ext cx="1081139" cy="252335"/>
            </a:xfrm>
            <a:prstGeom prst="bentUp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2775474" y="2894728"/>
              <a:ext cx="1630252" cy="641854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  <a:cs typeface="Calibri" panose="020F0502020204030204" pitchFamily="34" charset="0"/>
                </a:rPr>
                <a:t>面試地點：管</a:t>
              </a:r>
              <a:r>
                <a:rPr lang="en-US" altLang="zh-TW" sz="1300" dirty="0" smtClean="0">
                  <a:solidFill>
                    <a:schemeClr val="bg1"/>
                  </a:solidFill>
                  <a:latin typeface="+mn-ea"/>
                  <a:cs typeface="Calibri" panose="020F0502020204030204" pitchFamily="34" charset="0"/>
                </a:rPr>
                <a:t>2021</a:t>
              </a:r>
              <a:endParaRPr lang="zh-TW" altLang="en-US" sz="1300" dirty="0" smtClean="0">
                <a:solidFill>
                  <a:schemeClr val="bg1"/>
                </a:solidFill>
                <a:latin typeface="+mn-ea"/>
                <a:cs typeface="Calibri" panose="020F0502020204030204" pitchFamily="34" charset="0"/>
              </a:endParaRPr>
            </a:p>
            <a:p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  <a:cs typeface="Calibri" panose="020F0502020204030204" pitchFamily="34" charset="0"/>
                </a:rPr>
                <a:t>企管博企業管理組</a:t>
              </a:r>
              <a:r>
                <a:rPr lang="en-US" altLang="zh-TW" sz="1300" dirty="0" smtClean="0">
                  <a:solidFill>
                    <a:schemeClr val="bg1"/>
                  </a:solidFill>
                  <a:latin typeface="+mn-ea"/>
                  <a:cs typeface="Calibri" panose="020F0502020204030204" pitchFamily="34" charset="0"/>
                </a:rPr>
                <a:t>PhD</a:t>
              </a:r>
            </a:p>
            <a:p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  <a:cs typeface="Calibri" panose="020F0502020204030204" pitchFamily="34" charset="0"/>
                </a:rPr>
                <a:t>醫務管理博 </a:t>
              </a:r>
              <a:endParaRPr lang="zh-TW" altLang="en-US" sz="1300" dirty="0">
                <a:solidFill>
                  <a:schemeClr val="bg1"/>
                </a:solidFill>
                <a:latin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6595861" y="37188"/>
            <a:ext cx="3055173" cy="6637469"/>
            <a:chOff x="4023359" y="86060"/>
            <a:chExt cx="3055173" cy="6637469"/>
          </a:xfrm>
        </p:grpSpPr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3"/>
            <a:srcRect l="6530" t="1934" r="4985" b="1947"/>
            <a:stretch/>
          </p:blipFill>
          <p:spPr>
            <a:xfrm>
              <a:off x="4023359" y="86060"/>
              <a:ext cx="3055173" cy="6637469"/>
            </a:xfrm>
            <a:prstGeom prst="rect">
              <a:avLst/>
            </a:prstGeom>
          </p:spPr>
        </p:pic>
        <p:sp>
          <p:nvSpPr>
            <p:cNvPr id="25" name="圓角矩形 24"/>
            <p:cNvSpPr/>
            <p:nvPr/>
          </p:nvSpPr>
          <p:spPr>
            <a:xfrm>
              <a:off x="4550485" y="2033195"/>
              <a:ext cx="1420009" cy="92515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上彎箭號 25"/>
            <p:cNvSpPr/>
            <p:nvPr/>
          </p:nvSpPr>
          <p:spPr>
            <a:xfrm rot="5400000">
              <a:off x="5665480" y="3011031"/>
              <a:ext cx="357692" cy="252335"/>
            </a:xfrm>
            <a:prstGeom prst="bentUp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4492782" y="2255784"/>
              <a:ext cx="1513898" cy="692497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1300" dirty="0">
                  <a:solidFill>
                    <a:schemeClr val="bg1"/>
                  </a:solidFill>
                  <a:latin typeface="+mn-ea"/>
                </a:rPr>
                <a:t>筆</a:t>
              </a:r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</a:rPr>
                <a:t>試地點：管</a:t>
              </a:r>
              <a:r>
                <a:rPr lang="en-US" altLang="zh-TW" sz="1300" dirty="0" smtClean="0">
                  <a:solidFill>
                    <a:schemeClr val="bg1"/>
                  </a:solidFill>
                  <a:latin typeface="+mn-ea"/>
                </a:rPr>
                <a:t>4069</a:t>
              </a:r>
              <a:endParaRPr lang="zh-TW" altLang="en-US" sz="1300" dirty="0" smtClean="0">
                <a:solidFill>
                  <a:schemeClr val="bg1"/>
                </a:solidFill>
                <a:latin typeface="+mn-ea"/>
              </a:endParaRPr>
            </a:p>
            <a:p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</a:rPr>
                <a:t>企管博企業管理組</a:t>
              </a:r>
              <a:r>
                <a:rPr lang="en-US" altLang="zh-TW" sz="1300" dirty="0" smtClean="0">
                  <a:solidFill>
                    <a:schemeClr val="bg1"/>
                  </a:solidFill>
                  <a:latin typeface="+mn-ea"/>
                </a:rPr>
                <a:t>PhD</a:t>
              </a:r>
              <a:r>
                <a:rPr lang="zh-TW" altLang="en-US" sz="1300" dirty="0" smtClean="0">
                  <a:solidFill>
                    <a:schemeClr val="bg1"/>
                  </a:solidFill>
                  <a:latin typeface="+mn-ea"/>
                </a:rPr>
                <a:t> </a:t>
              </a:r>
              <a:endParaRPr lang="zh-TW" altLang="en-US" sz="1300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555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25</Words>
  <Application>Microsoft Office PowerPoint</Application>
  <PresentationFormat>寬螢幕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USER</cp:lastModifiedBy>
  <cp:revision>11</cp:revision>
  <dcterms:created xsi:type="dcterms:W3CDTF">2019-04-19T01:46:33Z</dcterms:created>
  <dcterms:modified xsi:type="dcterms:W3CDTF">2019-04-19T03:41:25Z</dcterms:modified>
</cp:coreProperties>
</file>